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A74B-0488-4081-B16A-D028C67D3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7CE4B-E162-461F-B009-10B34FFB4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C83E-0047-47E5-AC2E-7072D34D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20BF-3A88-4475-9447-CA974BE6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F84E-4432-4873-A3BF-EBF67357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C42E-3F41-49D3-A813-53331072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93616-52F6-4EB8-8C99-E6D6E8F9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1C4AA-63E8-4AA5-9220-8165AFC1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0FF2-48F1-480E-9FC7-FB56225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89B3B-69C8-4CC6-9E81-063EE398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142F0-9A3B-4F5D-B351-5EE7084A8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D2788-C399-4A17-9DA0-3A4A6DD2E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B78E2-C8F2-474D-BF95-A6EB7A89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0F77A-69C6-4B8B-A2E4-E2A7443C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5B722-43B8-403C-9148-07687766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874E-1F32-4397-B148-D04696BF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B363-673C-4F2A-BB63-F7D1DCC1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46C2-5170-4C6F-83FF-7784F2C9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4D084-1353-44B7-90BE-185F6B8A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12D6-D900-443D-A17A-3C54A40D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8387-40AB-4F18-BC87-11E81F92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94D4A-78AC-446E-BF38-CF24766E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368D-D329-42A4-A1B7-8EBFF48E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7DFA2-C056-4630-B493-53E4F5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500F0-2BB7-40B5-B091-8517D37B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F9D2-45BC-409D-8755-EABD3FB1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C91E-F7CC-4E21-A32F-913BEFC34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6DA3C-5773-4FE0-B9DD-BE2E8609C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D7B3-557B-4B84-8A87-0247CBC1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B94B0-B9F3-462E-BAE9-F0F6CBD6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E57E-532F-42CB-87DC-EA6D2578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7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2713-7C8D-4955-A9C3-3B046896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534DB-1D7B-4CBE-B4B5-64BA0CDD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EA767-9626-4211-AD53-1FFA9B0FD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285F4-6442-4D5D-9646-2CFE95B05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76B94-F419-4A7D-9F00-B5B254351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F599C-A4F0-49D9-9879-C1761840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7962A-190A-4227-BAB1-F8A758AD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2CFA-4724-4E46-A873-C40BF78E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4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20EC-F7C0-4BFE-8AA0-29173928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9FE07-EE13-42B3-897F-6C001633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F1882-428F-46FC-B299-F8A40517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D6C23-C9BC-4752-90DE-E04E6CFD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BA083-1675-4B79-8705-8703811C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05115-753C-452E-A8E7-068448A1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9B1E6-42BB-46C5-B339-4402F074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66B6-6171-42B4-84D2-09CEA3B5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8C83-DDA6-4198-8D99-BBAA2735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D9884-3507-445C-BE1B-05CC76C23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A3F77-AF71-4019-B0C9-D7E3B346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CE5F1-A3B6-4038-BB63-2EA7BD06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51E47-BE96-4F43-A820-9620F89C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1BF7-75B3-49D2-AF6C-65B7E9E9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7AB3D-D5A3-4A31-9A26-2D8E3D7BD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27BC9-62AE-4733-A948-B15118C4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2C742-DCA9-46A3-B8A5-39FFED25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A578D-B421-4A8E-8832-3E258217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55662-4A7C-4A6C-852C-08732F10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CB63F-80D6-46C1-A614-AB4F22F7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38589-F7F4-4809-A108-C39A99C9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C213-7BE0-461D-BE26-66C8C0970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5BD-B25D-48B0-BE29-F9FC7ED2137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2C47-A1EF-4840-AE4E-A86713547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4B31-9760-4FF2-98CC-1FFAA0318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03BB-093D-410D-838F-889036A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g"/><Relationship Id="rId7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ckground pattern, surface chart&#10;&#10;Description automatically generated">
            <a:extLst>
              <a:ext uri="{FF2B5EF4-FFF2-40B4-BE49-F238E27FC236}">
                <a16:creationId xmlns:a16="http://schemas.microsoft.com/office/drawing/2014/main" id="{245AC7DA-1D7E-40CE-A689-C5287696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0144"/>
            <a:ext cx="2844140" cy="1715758"/>
          </a:xfrm>
          <a:prstGeom prst="rect">
            <a:avLst/>
          </a:prstGeom>
        </p:spPr>
      </p:pic>
      <p:pic>
        <p:nvPicPr>
          <p:cNvPr id="7" name="Picture 6" descr="Chart, background pattern, surface chart&#10;&#10;Description automatically generated">
            <a:extLst>
              <a:ext uri="{FF2B5EF4-FFF2-40B4-BE49-F238E27FC236}">
                <a16:creationId xmlns:a16="http://schemas.microsoft.com/office/drawing/2014/main" id="{6EBE6BDD-F0C2-4A37-8122-F338C173B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86" y="2772837"/>
            <a:ext cx="2936884" cy="1684844"/>
          </a:xfrm>
          <a:prstGeom prst="rect">
            <a:avLst/>
          </a:prstGeom>
        </p:spPr>
      </p:pic>
      <p:pic>
        <p:nvPicPr>
          <p:cNvPr id="9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54B6993E-4951-4A94-B9B5-0F679365D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93" y="2792351"/>
            <a:ext cx="2890512" cy="1499357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D9B91E68-F20B-4E23-BBA8-50143A108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32" y="4311221"/>
            <a:ext cx="2936884" cy="2040361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D8E981A-699F-43C2-BD1D-719D1D69B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94" b="22671"/>
          <a:stretch/>
        </p:blipFill>
        <p:spPr>
          <a:xfrm>
            <a:off x="813483" y="2115902"/>
            <a:ext cx="4394487" cy="4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DD824271-F6A2-4188-9696-91F3656F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15" y="1707429"/>
            <a:ext cx="2489717" cy="2206079"/>
          </a:xfrm>
          <a:prstGeom prst="rect">
            <a:avLst/>
          </a:prstGeom>
        </p:spPr>
      </p:pic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85DA2C9E-89DF-48FF-B201-06CC1593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6" y="1855693"/>
            <a:ext cx="2494970" cy="2206079"/>
          </a:xfrm>
          <a:prstGeom prst="rect">
            <a:avLst/>
          </a:prstGeom>
        </p:spPr>
      </p:pic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8C33ACAC-1341-4302-9C8C-6BE80868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13" y="3913508"/>
            <a:ext cx="2494970" cy="2206079"/>
          </a:xfrm>
          <a:prstGeom prst="rect">
            <a:avLst/>
          </a:prstGeom>
        </p:spPr>
      </p:pic>
      <p:pic>
        <p:nvPicPr>
          <p:cNvPr id="10" name="Picture 9" descr="Chart, background pattern, surface chart&#10;&#10;Description automatically generated">
            <a:extLst>
              <a:ext uri="{FF2B5EF4-FFF2-40B4-BE49-F238E27FC236}">
                <a16:creationId xmlns:a16="http://schemas.microsoft.com/office/drawing/2014/main" id="{0D43A947-A16D-4636-8C88-86B6B5285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" y="2341135"/>
            <a:ext cx="2284121" cy="1310364"/>
          </a:xfrm>
          <a:prstGeom prst="rect">
            <a:avLst/>
          </a:prstGeom>
        </p:spPr>
      </p:pic>
      <p:pic>
        <p:nvPicPr>
          <p:cNvPr id="11" name="Picture 10" descr="Chart, surface chart&#10;&#10;Description automatically generated">
            <a:extLst>
              <a:ext uri="{FF2B5EF4-FFF2-40B4-BE49-F238E27FC236}">
                <a16:creationId xmlns:a16="http://schemas.microsoft.com/office/drawing/2014/main" id="{D791E808-6B16-4325-8FCC-3DC91ADCF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10" y="2356872"/>
            <a:ext cx="2248056" cy="1166104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8D2C5867-B459-4B1D-936E-415394DAF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17" y="4262914"/>
            <a:ext cx="2284121" cy="1586863"/>
          </a:xfrm>
          <a:prstGeom prst="rect">
            <a:avLst/>
          </a:prstGeom>
        </p:spPr>
      </p:pic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7508603B-45D3-4C3F-8DA9-B86556E33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35" y="1900775"/>
            <a:ext cx="2484465" cy="22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FE137C7-2FB4-47F4-9CB2-7CC5107C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05" y="909857"/>
            <a:ext cx="6879635" cy="479295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3B3FB48-78B7-4842-8289-C1169C66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05" y="909857"/>
            <a:ext cx="6879635" cy="4792959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19A7AB2-D0FC-4B32-B5DE-E1E5D9C82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05" y="909857"/>
            <a:ext cx="6879635" cy="47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Snee, Preston T.</dc:creator>
  <cp:lastModifiedBy>Snee, Preston T.</cp:lastModifiedBy>
  <cp:revision>1</cp:revision>
  <dcterms:created xsi:type="dcterms:W3CDTF">2022-03-02T19:02:42Z</dcterms:created>
  <dcterms:modified xsi:type="dcterms:W3CDTF">2022-03-02T19:11:56Z</dcterms:modified>
</cp:coreProperties>
</file>