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DAB4D-7089-4C51-9601-BA45B3A22F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0832DA-390B-430D-A379-2B7C923375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BBB7B-FDF9-4557-AC7C-68B2ED1497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D1481-B891-477E-B4BA-E306000B7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0965BF-6B0D-4534-84AF-775CA2701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96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E5B75-D612-4F64-BC9E-34E2CDA8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EDBD31-6E92-40DE-AC54-E6977C24EE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9E937E-1E03-48A9-BFD2-06ECFB64D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A2F14-9D89-4591-92B8-F9396A0334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F72581-4893-4D47-9174-DFCCDFE13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231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4515CF-4BE0-4CAD-AB26-B9A06D5CB19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7BAE1-DDEB-40A4-9BB7-1993A9CCBC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E0DF7-93DE-4447-B0C1-7B9927DDC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83D91-01F1-402B-BCA8-B1D841967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DDA8F0-7056-4F55-B26E-396D472DE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9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D8F80-A1E3-4C00-AEFA-FC0B9B1D0A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843AF-642B-4F75-BF56-D94A8598C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D7ACD-1D5D-4760-A930-BC693EE28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31AEB5-80A5-4CC3-8A10-BE1CBCBC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DD691D-628D-45DD-B181-B648E0FA1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59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2D3A-02AA-4E2C-A542-D113DA7677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A12D7C-8FEE-4480-8303-DE53B56C1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89132E-8621-436F-A067-88115B54F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6C4870-486A-465E-9271-117E07BF1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62678-73FE-4623-AAF3-2A16CEBBC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212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00929-9B61-42B1-8C17-B94ADC3724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02EF6-C290-4B39-B7ED-6E2B7C6F6E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E9C521-5C0B-4C5D-AC70-8B71724F27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40B6CC-3872-410D-AF01-0EB33D22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6F63F2-6721-40BF-A39D-1191D8951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174B88-B979-4067-ABBB-7B5D76932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29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344E6-97FA-436A-B250-296298A0FF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7FFAA-8A86-4B82-A68B-C8BE99D497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904147-B5A3-4AA1-BC6C-E1FA48E1A3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EB95CC-0A6C-4D54-BE07-3F3F083296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427276B-1245-443E-93B7-011850838D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CB77A4-BFFA-4E7D-B8E4-E7F08DB64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510F1B-E680-4F6F-A01D-DAD56687D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F026B-95E4-47CB-9A7D-D4D36831F7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74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ABC96B-498A-4D4B-B5CE-2DDA16F492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AAB9E51-85FD-481E-83EF-17C2F0E00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282B67-E41D-40B8-9009-B4045DD8C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F21D9-8196-42BF-A083-3EA90D4D9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144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3B14D5F-90ED-4123-A109-722F9D1118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C06676-D30C-4C09-BCBD-F129A611C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5A89C4-F6C7-4A6C-9DB9-B4AC5AE80D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73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6A5C5-DD40-4ACC-B916-6B5CC24F6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2E0516-190E-4D24-B029-18B18BE20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0600BC-876F-49B5-8AEA-71FB9F15C9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59D44B-C9F1-4F3F-A617-150AB9415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EC899B-5404-45F1-B29E-FB0C4C8DC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AB491F-1422-499F-A666-85BF00DF4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021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78039-59EB-4C62-B4F5-F948D65AE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9E3AD3-7876-43D8-808D-4056BF11A5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B98A57-F3A5-4B10-9CD3-C54B7B2977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EA5103-4FB9-43D1-A081-E5C4C60AA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4CA933-48B9-471E-9BDA-DD863911E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50B21E-BE68-46F9-8C2C-24FF12C3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92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871625F-8892-4468-A838-4D228A099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12FD7A-543B-4375-8250-455FE79C08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6C71F-4FF1-4308-805C-B44F9681DF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4FC6A-401D-4303-9E23-79D61C2531E9}" type="datetimeFigureOut">
              <a:rPr lang="en-US" smtClean="0"/>
              <a:t>3/7/2022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1E67D9-5353-45F3-9A01-A32E48901E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BEDA65-C02A-42C7-AD03-0A3B404A4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14465-E967-4B0E-BC8C-855944777A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22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red and green ball&#10;&#10;Description automatically generated with medium confidence">
            <a:extLst>
              <a:ext uri="{FF2B5EF4-FFF2-40B4-BE49-F238E27FC236}">
                <a16:creationId xmlns:a16="http://schemas.microsoft.com/office/drawing/2014/main" id="{BBA144BE-3D72-44FC-B73A-9F3754D450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373" y="411198"/>
            <a:ext cx="2114366" cy="2035325"/>
          </a:xfrm>
          <a:prstGeom prst="rect">
            <a:avLst/>
          </a:prstGeom>
        </p:spPr>
      </p:pic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00CDF91-1A9D-4469-B357-901A41DA96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6328" y="2609806"/>
            <a:ext cx="2262569" cy="2292210"/>
          </a:xfrm>
          <a:prstGeom prst="rect">
            <a:avLst/>
          </a:prstGeom>
        </p:spPr>
      </p:pic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DA9334F-CA98-4792-AAC9-D21D27F89C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6992" y="2638054"/>
            <a:ext cx="2351491" cy="2213168"/>
          </a:xfrm>
          <a:prstGeom prst="rect">
            <a:avLst/>
          </a:prstGeom>
        </p:spPr>
      </p:pic>
      <p:pic>
        <p:nvPicPr>
          <p:cNvPr id="9" name="Picture 8" descr="A picture containing seat, stool&#10;&#10;Description automatically generated">
            <a:extLst>
              <a:ext uri="{FF2B5EF4-FFF2-40B4-BE49-F238E27FC236}">
                <a16:creationId xmlns:a16="http://schemas.microsoft.com/office/drawing/2014/main" id="{CE95C98E-4D7D-4BCB-AB7A-D7658E31CA2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8017" y="2708674"/>
            <a:ext cx="2114366" cy="2015564"/>
          </a:xfrm>
          <a:prstGeom prst="rect">
            <a:avLst/>
          </a:prstGeom>
        </p:spPr>
      </p:pic>
      <p:pic>
        <p:nvPicPr>
          <p:cNvPr id="11" name="Picture 10" descr="A picture containing light&#10;&#10;Description automatically generated">
            <a:extLst>
              <a:ext uri="{FF2B5EF4-FFF2-40B4-BE49-F238E27FC236}">
                <a16:creationId xmlns:a16="http://schemas.microsoft.com/office/drawing/2014/main" id="{F0A230FF-66FE-4207-B118-F85AB4C8F11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199" y="4902016"/>
            <a:ext cx="1808079" cy="173891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AD098C6-E260-48F0-AFE6-D3A81F67B86C}"/>
              </a:ext>
            </a:extLst>
          </p:cNvPr>
          <p:cNvSpPr txBox="1"/>
          <p:nvPr/>
        </p:nvSpPr>
        <p:spPr>
          <a:xfrm>
            <a:off x="5419492" y="5013193"/>
            <a:ext cx="17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l=0,m=0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5B776E3-D07C-40B8-A7F3-2C6B8671F220}"/>
              </a:ext>
            </a:extLst>
          </p:cNvPr>
          <p:cNvSpPr txBox="1"/>
          <p:nvPr/>
        </p:nvSpPr>
        <p:spPr>
          <a:xfrm>
            <a:off x="2706796" y="2407640"/>
            <a:ext cx="17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l=1,m=0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2D442FE-E805-40C1-B9F0-8A722B064981}"/>
              </a:ext>
            </a:extLst>
          </p:cNvPr>
          <p:cNvSpPr txBox="1"/>
          <p:nvPr/>
        </p:nvSpPr>
        <p:spPr>
          <a:xfrm>
            <a:off x="5376091" y="2446523"/>
            <a:ext cx="17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l=1,m=1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AACBE7-AA80-414F-81C2-9FFEAE494126}"/>
              </a:ext>
            </a:extLst>
          </p:cNvPr>
          <p:cNvSpPr txBox="1"/>
          <p:nvPr/>
        </p:nvSpPr>
        <p:spPr>
          <a:xfrm>
            <a:off x="8023427" y="2273185"/>
            <a:ext cx="17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l=1,m=-1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A0D754-9E76-48C0-AE75-9176BC438CE5}"/>
              </a:ext>
            </a:extLst>
          </p:cNvPr>
          <p:cNvSpPr txBox="1"/>
          <p:nvPr/>
        </p:nvSpPr>
        <p:spPr>
          <a:xfrm>
            <a:off x="5227660" y="161104"/>
            <a:ext cx="1734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l=2,m=0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192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Snee, Preston T.</dc:creator>
  <cp:lastModifiedBy>Snee, Preston T.</cp:lastModifiedBy>
  <cp:revision>1</cp:revision>
  <dcterms:created xsi:type="dcterms:W3CDTF">2022-03-07T19:15:46Z</dcterms:created>
  <dcterms:modified xsi:type="dcterms:W3CDTF">2022-03-07T19:20:24Z</dcterms:modified>
</cp:coreProperties>
</file>